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JetBrains Mon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JetBrainsMon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JetBrainsMono-italic.fntdata"/><Relationship Id="rId14" Type="http://schemas.openxmlformats.org/officeDocument/2006/relationships/font" Target="fonts/JetBrainsMono-bold.fntdata"/><Relationship Id="rId16" Type="http://schemas.openxmlformats.org/officeDocument/2006/relationships/font" Target="fonts/JetBrains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99534a4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99534a4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a09074b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a09074b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a09074b4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a09074b4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a09074b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a09074b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99534a45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99534a45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3f0acd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3f0acd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1691975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Java, data and Git</a:t>
            </a:r>
            <a:endParaRPr sz="3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450" y="3880500"/>
            <a:ext cx="1070102" cy="107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5925" y="4069437"/>
            <a:ext cx="692225" cy="6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Java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89150" y="1557550"/>
            <a:ext cx="26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JVM is what allows java to run anywhere.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658400" y="2414138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Bit file (.class)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658400" y="1157350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Java code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76400" y="4118475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Linux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76400" y="3432600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JVM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658400" y="1795875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JavaC (compiler)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524200" y="4118475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Unix/ MacOS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524200" y="3432600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JVM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572000" y="4118475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Windows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572000" y="3432600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JVM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619800" y="4118475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Any other system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619800" y="3432600"/>
            <a:ext cx="20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JVM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cxnSp>
        <p:nvCxnSpPr>
          <p:cNvPr id="78" name="Google Shape;78;p14"/>
          <p:cNvCxnSpPr>
            <a:endCxn id="71" idx="0"/>
          </p:cNvCxnSpPr>
          <p:nvPr/>
        </p:nvCxnSpPr>
        <p:spPr>
          <a:xfrm>
            <a:off x="5682300" y="1557675"/>
            <a:ext cx="0" cy="2382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>
            <a:stCxn id="71" idx="2"/>
            <a:endCxn id="67" idx="0"/>
          </p:cNvCxnSpPr>
          <p:nvPr/>
        </p:nvCxnSpPr>
        <p:spPr>
          <a:xfrm>
            <a:off x="5682300" y="2196075"/>
            <a:ext cx="0" cy="2181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>
            <a:stCxn id="67" idx="2"/>
            <a:endCxn id="70" idx="0"/>
          </p:cNvCxnSpPr>
          <p:nvPr/>
        </p:nvCxnSpPr>
        <p:spPr>
          <a:xfrm flipH="1">
            <a:off x="1500300" y="2814338"/>
            <a:ext cx="4182000" cy="6183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4"/>
          <p:cNvCxnSpPr>
            <a:stCxn id="67" idx="2"/>
            <a:endCxn id="73" idx="0"/>
          </p:cNvCxnSpPr>
          <p:nvPr/>
        </p:nvCxnSpPr>
        <p:spPr>
          <a:xfrm flipH="1">
            <a:off x="3548100" y="2814338"/>
            <a:ext cx="2134200" cy="6183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67" idx="2"/>
            <a:endCxn id="75" idx="0"/>
          </p:cNvCxnSpPr>
          <p:nvPr/>
        </p:nvCxnSpPr>
        <p:spPr>
          <a:xfrm flipH="1">
            <a:off x="5595900" y="2814338"/>
            <a:ext cx="86400" cy="6183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>
            <a:stCxn id="67" idx="2"/>
            <a:endCxn id="77" idx="0"/>
          </p:cNvCxnSpPr>
          <p:nvPr/>
        </p:nvCxnSpPr>
        <p:spPr>
          <a:xfrm>
            <a:off x="5682300" y="2814338"/>
            <a:ext cx="1961400" cy="6183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/>
          <p:nvPr/>
        </p:nvCxnSpPr>
        <p:spPr>
          <a:xfrm>
            <a:off x="1500300" y="3866588"/>
            <a:ext cx="0" cy="2181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4"/>
          <p:cNvCxnSpPr/>
          <p:nvPr/>
        </p:nvCxnSpPr>
        <p:spPr>
          <a:xfrm>
            <a:off x="3548100" y="3866588"/>
            <a:ext cx="0" cy="2181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/>
          <p:nvPr/>
        </p:nvCxnSpPr>
        <p:spPr>
          <a:xfrm>
            <a:off x="5595900" y="3866575"/>
            <a:ext cx="0" cy="2181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/>
          <p:nvPr/>
        </p:nvCxnSpPr>
        <p:spPr>
          <a:xfrm>
            <a:off x="7643700" y="3866575"/>
            <a:ext cx="0" cy="218100"/>
          </a:xfrm>
          <a:prstGeom prst="straightConnector1">
            <a:avLst/>
          </a:prstGeom>
          <a:noFill/>
          <a:ln cap="flat" cmpd="sng" w="38100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Digital and analog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401950" y="1309650"/>
            <a:ext cx="267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only thing that a computer can interpret are 1s and 0s, this is a digital signal, like the press of a button.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692225" y="1210325"/>
            <a:ext cx="267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Anything else that isn’t a 1 and a 0 has to be represented as such.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925" y="2257025"/>
            <a:ext cx="1939200" cy="258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3602513" y="2624050"/>
            <a:ext cx="267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With a signal that is coming from a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potentiometer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for example, is an analog signal that is represented by a digital number, the resolution is called bit depth.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00" y="2677025"/>
            <a:ext cx="3084900" cy="174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99" name="Google Shape;99;p15"/>
          <p:cNvCxnSpPr>
            <a:endCxn id="95" idx="1"/>
          </p:cNvCxnSpPr>
          <p:nvPr/>
        </p:nvCxnSpPr>
        <p:spPr>
          <a:xfrm flipH="1" rot="10800000">
            <a:off x="3061125" y="1733675"/>
            <a:ext cx="1631100" cy="20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5"/>
          <p:cNvCxnSpPr>
            <a:stCxn id="95" idx="3"/>
            <a:endCxn id="96" idx="0"/>
          </p:cNvCxnSpPr>
          <p:nvPr/>
        </p:nvCxnSpPr>
        <p:spPr>
          <a:xfrm>
            <a:off x="7362825" y="1733675"/>
            <a:ext cx="149700" cy="523500"/>
          </a:xfrm>
          <a:prstGeom prst="curvedConnector2">
            <a:avLst/>
          </a:prstGeom>
          <a:noFill/>
          <a:ln cap="flat" cmpd="sng" w="28575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>
            <a:stCxn id="97" idx="3"/>
            <a:endCxn id="96" idx="1"/>
          </p:cNvCxnSpPr>
          <p:nvPr/>
        </p:nvCxnSpPr>
        <p:spPr>
          <a:xfrm flipH="1" rot="10800000">
            <a:off x="6273113" y="3548050"/>
            <a:ext cx="269700" cy="138000"/>
          </a:xfrm>
          <a:prstGeom prst="curvedConnector3">
            <a:avLst>
              <a:gd fmla="val 50021" name="adj1"/>
            </a:avLst>
          </a:prstGeom>
          <a:noFill/>
          <a:ln cap="flat" cmpd="sng" w="28575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>
            <a:stCxn id="98" idx="3"/>
            <a:endCxn id="97" idx="1"/>
          </p:cNvCxnSpPr>
          <p:nvPr/>
        </p:nvCxnSpPr>
        <p:spPr>
          <a:xfrm>
            <a:off x="3279700" y="3547925"/>
            <a:ext cx="322800" cy="1380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E9E9E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Bits, Bytes, Bit depth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01950" y="1290450"/>
            <a:ext cx="267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For every byte you have 8 bits, each byte is can be a number or even letters, 8 bit computers used to work this way, and text can be assigned a byte value.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825" y="1242350"/>
            <a:ext cx="4963374" cy="24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618400" y="3274800"/>
            <a:ext cx="267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Everything gets a representation of 0s and 1s, a double is a 64 bit representation of a number that uses does 64 bits to give it insane precision.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4035600" y="2850725"/>
            <a:ext cx="267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bit depth, resolution, sample rate, all names for the same things is represented in this graph.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Inputs and outputs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401950" y="1309650"/>
            <a:ext cx="267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way a machine can do and see things.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Machines and the things that run code, don’t have eyes, noses, ear, arms, legs, etc.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934825" y="1391625"/>
            <a:ext cx="267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Inputs are the things that give the “brain” the processor information, and the outputs are what the processor writes to.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81175" y="3713275"/>
            <a:ext cx="4167035" cy="19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-3109" l="-25480" r="25479" t="3110"/>
          <a:stretch/>
        </p:blipFill>
        <p:spPr>
          <a:xfrm>
            <a:off x="1985850" y="4112523"/>
            <a:ext cx="1256974" cy="14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2125" y="3879825"/>
            <a:ext cx="2147698" cy="214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9113" y="3305425"/>
            <a:ext cx="2458629" cy="21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2076188" y="3274300"/>
            <a:ext cx="53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Inputs 							outputs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0" y="377650"/>
            <a:ext cx="67062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</a:t>
            </a:r>
            <a:endParaRPr sz="2500"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17021" l="4206" r="7054" t="12556"/>
          <a:stretch/>
        </p:blipFill>
        <p:spPr>
          <a:xfrm>
            <a:off x="7795701" y="0"/>
            <a:ext cx="134830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389150" y="15575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 the 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industry</a:t>
            </a:r>
            <a:r>
              <a:rPr lang="en">
                <a:solidFill>
                  <a:srgbClr val="E9E9E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standard for code management.</a:t>
            </a:r>
            <a:endParaRPr>
              <a:solidFill>
                <a:srgbClr val="E9E9E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50" y="2571750"/>
            <a:ext cx="3905400" cy="190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400" y="1957750"/>
            <a:ext cx="2775600" cy="277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36628" l="27653" r="27505" t="37173"/>
          <a:stretch/>
        </p:blipFill>
        <p:spPr>
          <a:xfrm>
            <a:off x="2951325" y="888525"/>
            <a:ext cx="3241350" cy="336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